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6ABE-1D50-4C24-BCB6-67BA5802CD85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46-8CC4-4943-8DDF-6979FA64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3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6ABE-1D50-4C24-BCB6-67BA5802CD85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46-8CC4-4943-8DDF-6979FA64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6ABE-1D50-4C24-BCB6-67BA5802CD85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46-8CC4-4943-8DDF-6979FA64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6ABE-1D50-4C24-BCB6-67BA5802CD85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46-8CC4-4943-8DDF-6979FA64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9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6ABE-1D50-4C24-BCB6-67BA5802CD85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46-8CC4-4943-8DDF-6979FA64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0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6ABE-1D50-4C24-BCB6-67BA5802CD85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46-8CC4-4943-8DDF-6979FA64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1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6ABE-1D50-4C24-BCB6-67BA5802CD85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46-8CC4-4943-8DDF-6979FA64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1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6ABE-1D50-4C24-BCB6-67BA5802CD85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46-8CC4-4943-8DDF-6979FA64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6ABE-1D50-4C24-BCB6-67BA5802CD85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46-8CC4-4943-8DDF-6979FA64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6ABE-1D50-4C24-BCB6-67BA5802CD85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46-8CC4-4943-8DDF-6979FA64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6ABE-1D50-4C24-BCB6-67BA5802CD85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F946-8CC4-4943-8DDF-6979FA64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6ABE-1D50-4C24-BCB6-67BA5802CD85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EF946-8CC4-4943-8DDF-6979FA64E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2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7.png"/><Relationship Id="rId10" Type="http://schemas.openxmlformats.org/officeDocument/2006/relationships/image" Target="../media/image36.jpeg"/><Relationship Id="rId4" Type="http://schemas.openxmlformats.org/officeDocument/2006/relationships/image" Target="../media/image3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.jpeg"/><Relationship Id="rId7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.jpeg"/><Relationship Id="rId7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7.png"/><Relationship Id="rId10" Type="http://schemas.openxmlformats.org/officeDocument/2006/relationships/image" Target="../media/image46.jpeg"/><Relationship Id="rId4" Type="http://schemas.openxmlformats.org/officeDocument/2006/relationships/image" Target="../media/image3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jpeg"/><Relationship Id="rId7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7.png"/><Relationship Id="rId10" Type="http://schemas.openxmlformats.org/officeDocument/2006/relationships/image" Target="../media/image52.jpeg"/><Relationship Id="rId4" Type="http://schemas.openxmlformats.org/officeDocument/2006/relationships/image" Target="../media/image3.jpe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.jpeg"/><Relationship Id="rId7" Type="http://schemas.openxmlformats.org/officeDocument/2006/relationships/image" Target="../media/image5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4.jpeg"/><Relationship Id="rId7" Type="http://schemas.openxmlformats.org/officeDocument/2006/relationships/image" Target="../media/image5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7.png"/><Relationship Id="rId10" Type="http://schemas.openxmlformats.org/officeDocument/2006/relationships/image" Target="../media/image20.jpeg"/><Relationship Id="rId4" Type="http://schemas.openxmlformats.org/officeDocument/2006/relationships/image" Target="../media/image3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10" Type="http://schemas.openxmlformats.org/officeDocument/2006/relationships/image" Target="../media/image26.jpeg"/><Relationship Id="rId4" Type="http://schemas.openxmlformats.org/officeDocument/2006/relationships/image" Target="../media/image3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7.png"/><Relationship Id="rId10" Type="http://schemas.openxmlformats.org/officeDocument/2006/relationships/image" Target="../media/image31.jpeg"/><Relationship Id="rId4" Type="http://schemas.openxmlformats.org/officeDocument/2006/relationships/image" Target="../media/image3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PROGRAMUL Lifelong Learning</a:t>
            </a:r>
            <a:br>
              <a:rPr lang="en-US" dirty="0" smtClean="0"/>
            </a:br>
            <a:r>
              <a:rPr lang="en-US" dirty="0" err="1" smtClean="0"/>
              <a:t>Proiectul</a:t>
            </a:r>
            <a:r>
              <a:rPr lang="en-US" dirty="0" smtClean="0"/>
              <a:t> Comenius Multilateral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610600" cy="2438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Algerian" pitchFamily="82" charset="0"/>
              </a:rPr>
              <a:t>,,Natural, Cultural and Historical Heritage”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Algerian" pitchFamily="82" charset="0"/>
              </a:rPr>
              <a:t>,,</a:t>
            </a:r>
            <a:r>
              <a:rPr lang="en-US" sz="2800" dirty="0" err="1">
                <a:solidFill>
                  <a:schemeClr val="tx1"/>
                </a:solidFill>
                <a:latin typeface="Algerian" pitchFamily="82" charset="0"/>
              </a:rPr>
              <a:t>Mostenirea</a:t>
            </a:r>
            <a:r>
              <a:rPr lang="en-US" sz="2800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gerian" pitchFamily="82" charset="0"/>
              </a:rPr>
              <a:t>Naturala</a:t>
            </a:r>
            <a:r>
              <a:rPr lang="en-US" sz="2800" dirty="0">
                <a:solidFill>
                  <a:schemeClr val="tx1"/>
                </a:solidFill>
                <a:latin typeface="Algerian" pitchFamily="8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lgerian" pitchFamily="82" charset="0"/>
              </a:rPr>
              <a:t>Culturala</a:t>
            </a:r>
            <a:r>
              <a:rPr lang="en-US" sz="2800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gerian" pitchFamily="82" charset="0"/>
              </a:rPr>
              <a:t>si</a:t>
            </a:r>
            <a:r>
              <a:rPr lang="en-US" sz="2800" dirty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gerian" pitchFamily="82" charset="0"/>
              </a:rPr>
              <a:t>Istorica</a:t>
            </a: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”</a:t>
            </a: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  <a:latin typeface="Algerian" pitchFamily="82" charset="0"/>
            </a:endParaRPr>
          </a:p>
          <a:p>
            <a:pPr>
              <a:defRPr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2011-2013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0128"/>
            <a:ext cx="2116138" cy="92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ramnic.ro/img/articole/28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1895475" cy="1123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64" y="570129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00600"/>
            <a:ext cx="1124454" cy="100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0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1031875"/>
            <a:ext cx="8562108" cy="14827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Comenius Multilateral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TURCIA MEETING – MARTIE 2012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133600"/>
            <a:ext cx="8839200" cy="44196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Vizitarea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locurilor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importante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punct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vedere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natural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istoric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Cavdarhisar-Kutahya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1011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599" y="1676400"/>
            <a:ext cx="507927" cy="361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Cristina\Desktop\COMENIUS\poze\27.03.2012\100_42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9" t="38130" r="26330" b="32191"/>
          <a:stretch/>
        </p:blipFill>
        <p:spPr bwMode="auto">
          <a:xfrm>
            <a:off x="3565505" y="2651760"/>
            <a:ext cx="2120300" cy="100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Cristina\Desktop\COMENIUS\poze\27.03.2012\100_422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24724" r="12296" b="22769"/>
          <a:stretch/>
        </p:blipFill>
        <p:spPr bwMode="auto">
          <a:xfrm>
            <a:off x="3551236" y="3809999"/>
            <a:ext cx="2134569" cy="100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Cristina\Desktop\COMENIUS\poze\27.03.2012\100_42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02" y="2651760"/>
            <a:ext cx="2560320" cy="192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ristina\Desktop\COMENIUS\poze\27.03.2012\100_42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1760"/>
            <a:ext cx="2560320" cy="192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Cristina\Desktop\COMENIUS\poze\27.03.2012\IMG_111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29" y="4878185"/>
            <a:ext cx="2316480" cy="1737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Cristina\Desktop\COMENIUS\poze\27.03.2012\IMG_178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50"/>
          <a:stretch/>
        </p:blipFill>
        <p:spPr bwMode="auto">
          <a:xfrm>
            <a:off x="101891" y="4926675"/>
            <a:ext cx="3582956" cy="1645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Cristina\Desktop\COMENIUS\poze\27.03.2012\IMG_178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10677" b="25295"/>
          <a:stretch/>
        </p:blipFill>
        <p:spPr bwMode="auto">
          <a:xfrm>
            <a:off x="3781395" y="5153890"/>
            <a:ext cx="2456989" cy="1463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0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5"/>
            <a:ext cx="7772400" cy="11017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800" dirty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Comenius Multilateral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TURCIA MEETING – MARTIE 2012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534400" cy="45720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Vizitarea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orfelinat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ocazie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 care, 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participanti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oferit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jucarii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confectionate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manual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1011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74" y="1495425"/>
            <a:ext cx="507927" cy="361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Cristina\Desktop\POZE TURCIA PT DISEMINARE\IMG_16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5" t="31023" r="17954" b="8750"/>
          <a:stretch/>
        </p:blipFill>
        <p:spPr bwMode="auto">
          <a:xfrm>
            <a:off x="7190510" y="1044864"/>
            <a:ext cx="1247219" cy="1005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ristina\Desktop\COMENIUS\poze\poze\27.03.2012\IMG_18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55" y="2798618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Cristina\Desktop\COMENIUS\poze\poze\27.03.2012\IMG_18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2798618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2511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4"/>
            <a:ext cx="7772400" cy="9493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800" dirty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Comenius Multilateral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TURCIA MEETING – MARTIE 2012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48768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Excursie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orasul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Bursa,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am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vizitat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Muzeul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Kent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frumusetile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naturale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culturale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istorice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acestui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oras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1011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65" y="1426152"/>
            <a:ext cx="507927" cy="361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Cristina\Desktop\POZE TURCIA PT DISEMINARE\IMG_116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1" r="10070" b="7262"/>
          <a:stretch/>
        </p:blipFill>
        <p:spPr bwMode="auto">
          <a:xfrm>
            <a:off x="3181703" y="3556463"/>
            <a:ext cx="3281627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Cristina\Desktop\COMENIUS\poze\28.03.2012\100_43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2" y="27432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Cristina\Desktop\COMENIUS\poze\28.03.2012\100_431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0" r="7478" b="38614"/>
          <a:stretch/>
        </p:blipFill>
        <p:spPr bwMode="auto">
          <a:xfrm>
            <a:off x="3429000" y="2758440"/>
            <a:ext cx="2352759" cy="54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ristina\Desktop\COMENIUS\poze\28.03.2012\100_435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2" y="4731328"/>
            <a:ext cx="2682240" cy="201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ristina\Desktop\COMENIUS\poze\28.03.2012\100_43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13" y="2438400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Cristina\Desktop\COMENIUS\poze\28.03.2012\100_433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r="11873" b="9677"/>
          <a:stretch/>
        </p:blipFill>
        <p:spPr bwMode="auto">
          <a:xfrm>
            <a:off x="7061089" y="4105103"/>
            <a:ext cx="1466168" cy="265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5"/>
            <a:ext cx="7772400" cy="9493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800" dirty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Comenius Multilateral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TURCIA MEETING – MARTIE 2012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981200"/>
            <a:ext cx="8763000" cy="46482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Vizitarea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Scolii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Cukurca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Domanic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1011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74" y="1495425"/>
            <a:ext cx="507927" cy="361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Cristina\Desktop\COMENIUS\New folder\IMG_19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0" y="4754880"/>
            <a:ext cx="2560320" cy="192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Cristina\Desktop\COMENIUS\New folder\IMG_19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2" y="2438400"/>
            <a:ext cx="2804160" cy="210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Cristina\Desktop\COMENIUS\New folder\IMG_195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10677" b="11250"/>
          <a:stretch/>
        </p:blipFill>
        <p:spPr bwMode="auto">
          <a:xfrm>
            <a:off x="6278562" y="4663440"/>
            <a:ext cx="2648454" cy="201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Cristina\Desktop\COMENIUS\New folder\IMG_195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0" y="2438400"/>
            <a:ext cx="2804160" cy="210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ristina\Desktop\COMENIUS\New folder\IMG_194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5" t="21250" r="35682"/>
          <a:stretch/>
        </p:blipFill>
        <p:spPr bwMode="auto">
          <a:xfrm>
            <a:off x="3891246" y="2346960"/>
            <a:ext cx="1422468" cy="2194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istina\Desktop\COMENIUS\New folder\IMG_194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8" y="4648200"/>
            <a:ext cx="2804160" cy="210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5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5"/>
            <a:ext cx="7772400" cy="10255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800" dirty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Comenius Multilateral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TURCIA MEETING – MARTIE 2012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144000" cy="46482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Plantarea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Domanic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Actiunea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avut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scop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constientizarea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ceea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priveste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importanta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protejarii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mediului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inconjurator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consolidarea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echipei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1011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76" y="1495425"/>
            <a:ext cx="507927" cy="361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ristina\Desktop\COMENIUS\New folder\IMG_19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8568" r="24687"/>
          <a:stretch/>
        </p:blipFill>
        <p:spPr bwMode="auto">
          <a:xfrm>
            <a:off x="3200400" y="3117273"/>
            <a:ext cx="2839765" cy="31089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istina\Desktop\COMENIUS\New folder\IMG_19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02" y="3366655"/>
            <a:ext cx="3169920" cy="2377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Cristina\Desktop\COMENIUS\New folder\IMG_19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3352800"/>
            <a:ext cx="3169920" cy="2377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6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5"/>
            <a:ext cx="7772400" cy="11017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800" dirty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Comenius Multilateral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TURCIA MEETING – MARTIE 2012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534400" cy="43434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Inmanarea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certificatelor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atesta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participarea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fiecarei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a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treia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intalnire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cadrul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1011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76" y="1551710"/>
            <a:ext cx="507927" cy="361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Cristina\Desktop\COMENIUS\New folder\IMG_19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39624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ristina\Desktop\POZE TURCIA PT DISEMINARE\00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2899" r="6082" b="10947"/>
          <a:stretch/>
        </p:blipFill>
        <p:spPr bwMode="auto">
          <a:xfrm>
            <a:off x="5837049" y="2662844"/>
            <a:ext cx="1584702" cy="1097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1.sphotos.ak.fbcdn.net/hphotos-ak-ash3/533131_421327614560055_100000484616545_1606539_875563981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93" y="2557549"/>
            <a:ext cx="1706880" cy="128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Cristina\Desktop\548013_404537936226069_100000095999280_1603752_163338683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80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5"/>
            <a:ext cx="7772400" cy="10255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800" dirty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Comenius Multilateral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TURCIA MEETING – MARTIE 2012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6106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ECHIPA DE MANAGEMENT A PROIECTULUI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COORDONATO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R: BURLAN ADRIAN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RESPONSABIL MONITORIZARE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MATEI BOGDAN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RESPONSABIL FINANCIAR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BURLAN ADRIAN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RESPONSABILI IT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:MOLDOVAN CRISTINA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POENARU GEORGIANA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MEMBRI: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BANUTA RALUCA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CIRSTEA ROXANA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ECHIPA DE IMPLEMENTARE A PROIECTULUI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ELEVII SCOLII GIMNAZIALE ANTON PANN ORGANIZATI IN CELE 7 ATELIERE DE LUCRU:         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1.COSTUME SI TRADITII POPULARE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MOSTENIRI ISTORICE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PATRIMONIUL NATURAL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 MOSTENIREA LIMBII ROMANE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 TRADITII IN SPORTUL ROMANESC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 REPERE SI TRADITII IN ARTA ROMANEASCA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 TRADITII SI CONEXIUNI RELIGIOASE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1011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39" y="1524868"/>
            <a:ext cx="507927" cy="361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D:\DOCUMENTE STICK\DSC_0193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5029200"/>
            <a:ext cx="2582862" cy="144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5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5"/>
            <a:ext cx="7772400" cy="14065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Comenius Multilateral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TURCIA MEETING – MARTIE 2012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8458200" cy="4038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 MULTUMIM PENTRU IMPLICARE SI PARTICIPARE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1011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75" y="1705843"/>
            <a:ext cx="507927" cy="361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Cristina\Desktop\POZE TURCIA PT DISEMINARE\0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2899" r="6082" b="10947"/>
          <a:stretch/>
        </p:blipFill>
        <p:spPr bwMode="auto">
          <a:xfrm>
            <a:off x="2407534" y="3581400"/>
            <a:ext cx="4221866" cy="2923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3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1"/>
            <a:ext cx="8763000" cy="19049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Programul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Comenius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prima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componenta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Programului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Invatare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Tot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Parcursul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Vietii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Se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adreseaza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institutiilor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invatamant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preuniversitar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stat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private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tuturor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membrilor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comunitatii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educationale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desfasoara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activitatea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sector: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tuturor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categoriilor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personal didactic,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precum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autoritatilor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locale,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asociatiilor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parinti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ONG-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urilor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activeaza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domeniul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educational.</a:t>
            </a:r>
            <a:br>
              <a:rPr lang="en-US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8763000" cy="31242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Obiectivele</a:t>
            </a:r>
            <a:r>
              <a:rPr lang="en-US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Proiectelor</a:t>
            </a:r>
            <a:r>
              <a:rPr lang="en-US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Comenius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cunoasterii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intelegerii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diversitatii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culturale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lingvistice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europene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randul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profesorilor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Sprijinirea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dobandi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competentele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abilitatile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necesare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dezvoltarii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personale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integrare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profesionala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cetatenie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activa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Parteneriate</a:t>
            </a:r>
            <a:r>
              <a:rPr lang="en-US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scolare</a:t>
            </a:r>
            <a:r>
              <a:rPr lang="en-US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proiecte</a:t>
            </a:r>
            <a:r>
              <a:rPr lang="en-US" sz="1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multilaterale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Proiectele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multilaterale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proiecte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parteneriat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care se pot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implica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putin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trei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institutii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trei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diferite</a:t>
            </a:r>
            <a:r>
              <a:rPr lang="en-US" sz="18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2116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17525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0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5"/>
            <a:ext cx="7772400" cy="7969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Comenius Multilateral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153400" cy="457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►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OBIECTIVELE SPECIFICE ALE PROIECTULUI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promoveze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invatarea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interculturala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oferindu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-le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posibilitatea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lucra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impreuna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asupra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comune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mostenirea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istorica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culturala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naturala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fiecare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incurajeze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invatarea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limbii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straine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dialogul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intercultural;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aprinda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imaginatia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stimuleze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interesul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studiul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civilizatiilor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vechi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vizitarea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locuri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istorice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cadrul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excursiilor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organizate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-i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constienti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importanta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protejarii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mediului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inconjurator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pastrarea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urmasii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nostri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imbunatateasca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competenta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lingvistica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limba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folosesc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toate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activitatile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engleza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imbunatateasca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caliatatea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predarii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folosind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ITC: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folosirea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internetului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Cd-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Dvd-uri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crearea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Web, etc.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creeze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prietenos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activitatile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curriculare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extracurriculare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legate de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valorile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europene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profesionale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folosind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site-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excursii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filme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ateliere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fotografice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transmita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mesajul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nostru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pozitiv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printre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parinti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scolilor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noastre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prieteni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comunitati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0112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3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5"/>
            <a:ext cx="7772400" cy="8731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smtClean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Comenius Multilateral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441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l">
              <a:defRPr/>
            </a:pP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►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ACTIVITATILE PROIECTULUI: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Organizarea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echipei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proiect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Conferinta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lansare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proiectului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organizata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in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fiecare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scoala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din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parteneriat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Postarea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informatii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referitoare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proiect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site-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ul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scolii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Realizarea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unei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pagini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web a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proiectului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Crearea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lansarea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unui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forum de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catre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scoala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coordonatoare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care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va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fi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utilizat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tot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parcursul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proiectului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o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comunicare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permanenta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Prezentarea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sistemului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educational al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fiecarei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tari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partenere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Realizarea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postere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produse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cu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sigla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proiectului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Cercetare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asupra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locurilor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istorice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schimbarilor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culturale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frumusetilor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naturale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din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propria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tara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din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tarile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implicate in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proiect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Prezentari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ale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valorilor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naturale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culturale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istorice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fiecare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meeting transnational;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Realizarea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unei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carti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ce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va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contine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toate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activitatile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proiectului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Realizarea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postere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pliante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brosuri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diseminarea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proiectului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Activitati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pentru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protejarea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mediului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inconjurator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</a:p>
          <a:p>
            <a:pPr algn="l">
              <a:defRPr/>
            </a:pP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●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Diseminarea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evaluarea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si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valorizarea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cs typeface="Times New Roman"/>
              </a:rPr>
              <a:t>proiectului</a:t>
            </a:r>
            <a:r>
              <a:rPr lang="en-US" sz="18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0112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21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4477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smtClean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Comenius Multilateral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TREIA INTALNIRE DE PROIECT – TURCIA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26.03.2012- 30.03.2012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590800"/>
            <a:ext cx="8991600" cy="4267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CUKURCA SEHIT VELI SELCUK ILKOGRETIM OKULU – ORGANIZATOR MEETING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1011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828800"/>
            <a:ext cx="507927" cy="361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Cristina\Desktop\COMENIUS\poze\26.03.2012\100_40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5948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2" descr="C:\Users\Cristina\Desktop\COMENIUS\poze\26.03.2012\IMG_17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36" y="3466407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9" name="Picture 3" descr="C:\Users\Cristina\Desktop\COMENIUS\poze\26.03.2012\100_403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17742" r="28844" b="28914"/>
          <a:stretch/>
        </p:blipFill>
        <p:spPr bwMode="auto">
          <a:xfrm>
            <a:off x="3581400" y="3779520"/>
            <a:ext cx="1732096" cy="1645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8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31875"/>
            <a:ext cx="8686800" cy="11779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800" dirty="0" smtClean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Comenius Multilateral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TURCIA MEETING – MARTIE 2012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8686800" cy="48006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Din Romania au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cadre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didactice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l"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Burlan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Adrian</a:t>
            </a:r>
          </a:p>
          <a:p>
            <a:pPr marL="342900" indent="-342900" algn="l"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Bogdan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Moldovan Cristina</a:t>
            </a:r>
          </a:p>
          <a:p>
            <a:pPr marL="342900" indent="-342900" algn="l"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Poenaru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Georgiana</a:t>
            </a:r>
          </a:p>
          <a:p>
            <a:pPr marL="342900" indent="-342900" algn="l"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Diaconu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Silvia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l"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Ciuca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Mihaela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Patru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Mihaela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Andreea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Nutu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Beatrice</a:t>
            </a:r>
          </a:p>
          <a:p>
            <a:pPr marL="342900" indent="-342900" algn="l"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Dugulan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Malina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1011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5" y="2179320"/>
            <a:ext cx="770517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507927" cy="361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ristina\Desktop\POZE TURCIA PT DISEMINARE\IMG_165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r="13258"/>
          <a:stretch/>
        </p:blipFill>
        <p:spPr bwMode="auto">
          <a:xfrm>
            <a:off x="6296893" y="4114800"/>
            <a:ext cx="2847107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istina\Desktop\POZE TURCIA PT DISEMINARE\IMG_177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5" b="24510"/>
          <a:stretch/>
        </p:blipFill>
        <p:spPr bwMode="auto">
          <a:xfrm>
            <a:off x="2320516" y="4572000"/>
            <a:ext cx="39168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poze scoala anton pann\IMG_09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2377440"/>
            <a:ext cx="1950720" cy="146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56" y="2224722"/>
            <a:ext cx="1090613" cy="100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17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66223"/>
            <a:ext cx="8153400" cy="168751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smtClean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Comenius Multilateral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TURCIA MEETING – MARTIE 2012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133600"/>
            <a:ext cx="9021762" cy="4724400"/>
          </a:xfrm>
        </p:spPr>
        <p:txBody>
          <a:bodyPr/>
          <a:lstStyle/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Vizitarea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scolii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CUKURCA SEHIT VELI SELCUK ILKOGRETIM 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OKULU, DOMANIC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prezentarea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sistemului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educational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turc</a:t>
            </a:r>
            <a:endParaRPr lang="en-US" sz="1800" dirty="0"/>
          </a:p>
        </p:txBody>
      </p:sp>
      <p:pic>
        <p:nvPicPr>
          <p:cNvPr id="4" name="Picture 4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1011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86" y="1676400"/>
            <a:ext cx="507927" cy="361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Cristina\Desktop\COMENIUS\poze\26.03.2012\100_41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27960"/>
            <a:ext cx="2804160" cy="210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ristina\Desktop\COMENIUS\poze\26.03.2012\IMG_17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55" y="2819400"/>
            <a:ext cx="2560320" cy="192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Cristina\Desktop\COMENIUS\poze\26.03.2012\IMG_175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5" b="26704"/>
          <a:stretch/>
        </p:blipFill>
        <p:spPr bwMode="auto">
          <a:xfrm>
            <a:off x="5943600" y="2922544"/>
            <a:ext cx="3200400" cy="1889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Cristina\Desktop\COMENIUS\poze\26.03.2012\100_412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11022" r="17113" b="27526"/>
          <a:stretch/>
        </p:blipFill>
        <p:spPr bwMode="auto">
          <a:xfrm>
            <a:off x="273397" y="5105400"/>
            <a:ext cx="2529781" cy="14630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2" name="Picture 3" descr="C:\Users\Cristina\Desktop\COMENIUS\poze\26.03.2012\IMG_174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10677" r="3321" b="24250"/>
          <a:stretch/>
        </p:blipFill>
        <p:spPr bwMode="auto">
          <a:xfrm>
            <a:off x="3048000" y="4811734"/>
            <a:ext cx="3749040" cy="1968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Cristina\Desktop\COMENIUS\poze\26.03.2012\100_412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r="5593"/>
          <a:stretch/>
        </p:blipFill>
        <p:spPr bwMode="auto">
          <a:xfrm>
            <a:off x="7087340" y="4739640"/>
            <a:ext cx="1278785" cy="19202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335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6"/>
            <a:ext cx="7772400" cy="9493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800" dirty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Comenius Multilateral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TURCIA MEETING – MARTIE 2012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4876800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pectacol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artistic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oferit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profesorii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scolii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omanic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spectacol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evidentiat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traditiile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obiceiurile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respectate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urmate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aceasta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zona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urcia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1011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74" y="1495425"/>
            <a:ext cx="507927" cy="361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Cristina\Desktop\COMENIUS\poze\26.03.2012\100_41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9" t="18318" r="37432" b="13553"/>
          <a:stretch/>
        </p:blipFill>
        <p:spPr bwMode="auto">
          <a:xfrm>
            <a:off x="3657600" y="3200400"/>
            <a:ext cx="1330037" cy="3379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ristina\Desktop\COMENIUS\poze\26.03.2012\100_416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7129" r="13553" b="16346"/>
          <a:stretch/>
        </p:blipFill>
        <p:spPr bwMode="auto">
          <a:xfrm>
            <a:off x="533400" y="2723370"/>
            <a:ext cx="2753993" cy="192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ristina\Desktop\COMENIUS\poze\26.03.2012\IMG_171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b="17387"/>
          <a:stretch/>
        </p:blipFill>
        <p:spPr bwMode="auto">
          <a:xfrm>
            <a:off x="5410201" y="2723370"/>
            <a:ext cx="2917772" cy="192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Cristina\Desktop\COMENIUS\poze\26.03.2012\100_40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27" y="4800600"/>
            <a:ext cx="2560320" cy="192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ristina\Desktop\COMENIUS\poze\poze\26.03.2012\100_407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3" y="4702233"/>
            <a:ext cx="2560320" cy="192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2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31876"/>
            <a:ext cx="8534400" cy="9493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1800" dirty="0">
                <a:latin typeface="Algerian" pitchFamily="82" charset="0"/>
                <a:cs typeface="Times New Roman" pitchFamily="18" charset="0"/>
              </a:rPr>
              <a:t>,,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Algerian" pitchFamily="82" charset="0"/>
                <a:cs typeface="Times New Roman" pitchFamily="18" charset="0"/>
              </a:rPr>
              <a:t>Natural, Cultural and Historical Heritage”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Comenius Multilateral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TURCIA MEETING – MARTIE 2012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4876800"/>
          </a:xfrm>
        </p:spPr>
        <p:txBody>
          <a:bodyPr>
            <a:normAutofit/>
          </a:bodyPr>
          <a:lstStyle/>
          <a:p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rimirea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oficiala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partea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reprezentantilor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legali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primariei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prefecturii</a:t>
            </a: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Domanic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scoalaspeciala11.ro/wp-content/uploads/2010/02/si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1736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1.gstatic.com/images?q=tbn:ANd9GcTmVcw5PbqIODGMXxgeH_JZAKay7Vp91KeR1Y1xnbb68-VbeoLS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"/>
            <a:ext cx="1011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2.gstatic.com/images?q=tbn:ANd9GcR1wbk0rLDyK6E2XgNAKrHy1IC8He6kGaR8hG_-1ZPN7d90Hn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74" y="1495425"/>
            <a:ext cx="507927" cy="361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Cristina\Desktop\COMENIUS\poze\26.03.2012\100_40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06747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ristina\Desktop\COMENIUS\poze\26.03.2012\100_40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2892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ristina\Desktop\COMENIUS\poze\26.03.2012\100_405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2" t="13758" r="38270" b="20989"/>
          <a:stretch/>
        </p:blipFill>
        <p:spPr bwMode="auto">
          <a:xfrm>
            <a:off x="3660807" y="2758652"/>
            <a:ext cx="1590333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ristina\Desktop\COMENIUS\poze\26.03.2012\100_408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18318" r="18894"/>
          <a:stretch/>
        </p:blipFill>
        <p:spPr bwMode="auto">
          <a:xfrm>
            <a:off x="756555" y="4809125"/>
            <a:ext cx="2114595" cy="201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ristina\Desktop\COMENIUS\poze\poze\26.03.2012\IMG_168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4766388"/>
            <a:ext cx="2682240" cy="201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76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845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PROGRAMUL Lifelong Learning Proiectul Comenius Multilateral</vt:lpstr>
      <vt:lpstr>Programul Comenius este prima componenta a Programului de Invatare pe Tot Parcursul Vietii. Se adreseaza institutiilor de invatamant preuniversitar de stat si private si tuturor membrilor comunitatii educationale care isi desfasoara activitatea in acest sector: elevilor, tuturor categoriilor de personal didactic, precum si autoritatilor locale, asociatiilor de parinti sau ONG-urilor care activeaza in domeniul educational. </vt:lpstr>
      <vt:lpstr>,, Natural, Cultural and Historical Heritage”   Proiect Comenius Multilateral </vt:lpstr>
      <vt:lpstr>,, Natural, Cultural and Historical Heritage”   Proiect Comenius Multilateral </vt:lpstr>
      <vt:lpstr>,, Natural, Cultural and Historical Heritage”   Proiect Comenius Multilateral A TREIA INTALNIRE DE PROIECT – TURCIA 26.03.2012- 30.03.2012</vt:lpstr>
      <vt:lpstr>,, Natural, Cultural and Historical Heritage”   Proiect Comenius Multilateral TURCIA MEETING – MARTIE 2012 </vt:lpstr>
      <vt:lpstr>,, Natural, Cultural and Historical Heritage”   Proiect Comenius Multilateral TURCIA MEETING – MARTIE 2012 </vt:lpstr>
      <vt:lpstr>,, Natural, Cultural and Historical Heritage”   Proiect Comenius Multilateral TURCIA MEETING – MARTIE 2012 </vt:lpstr>
      <vt:lpstr>,, Natural, Cultural and Historical Heritage”   Proiect Comenius Multilateral TURCIA MEETING – MARTIE 2012 </vt:lpstr>
      <vt:lpstr>,, Natural, Cultural and Historical Heritage”   Proiect Comenius Multilateral TURCIA MEETING – MARTIE 2012 </vt:lpstr>
      <vt:lpstr>,, Natural, Cultural and Historical Heritage”   Proiect Comenius Multilateral TURCIA MEETING – MARTIE 2012 </vt:lpstr>
      <vt:lpstr>,, Natural, Cultural and Historical Heritage”   Proiect Comenius Multilateral TURCIA MEETING – MARTIE 2012 </vt:lpstr>
      <vt:lpstr>,, Natural, Cultural and Historical Heritage”   Proiect Comenius Multilateral TURCIA MEETING – MARTIE 2012 </vt:lpstr>
      <vt:lpstr>,, Natural, Cultural and Historical Heritage”   Proiect Comenius Multilateral TURCIA MEETING – MARTIE 2012 </vt:lpstr>
      <vt:lpstr>,, Natural, Cultural and Historical Heritage”   Proiect Comenius Multilateral TURCIA MEETING – MARTIE 2012 </vt:lpstr>
      <vt:lpstr>,, Natural, Cultural and Historical Heritage”   Proiect Comenius Multilateral TURCIA MEETING – MARTIE 2012 </vt:lpstr>
      <vt:lpstr>,, Natural, Cultural and Historical Heritage”   Proiect Comenius Multilateral TURCIA MEETING – MARTIE 2012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PROGRAMUL Lifelong Learning Proiectul Comenius Multilateral</dc:title>
  <dc:creator>Cristina</dc:creator>
  <cp:lastModifiedBy>Cristina</cp:lastModifiedBy>
  <cp:revision>52</cp:revision>
  <dcterms:created xsi:type="dcterms:W3CDTF">2012-04-09T10:58:03Z</dcterms:created>
  <dcterms:modified xsi:type="dcterms:W3CDTF">2012-05-09T18:45:29Z</dcterms:modified>
</cp:coreProperties>
</file>